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1"/>
  </p:notesMasterIdLst>
  <p:sldIdLst>
    <p:sldId id="284" r:id="rId5"/>
    <p:sldId id="267" r:id="rId6"/>
    <p:sldId id="291" r:id="rId7"/>
    <p:sldId id="295" r:id="rId8"/>
    <p:sldId id="399" r:id="rId9"/>
    <p:sldId id="39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3849"/>
    <a:srgbClr val="344D9D"/>
    <a:srgbClr val="93268F"/>
    <a:srgbClr val="15B59B"/>
    <a:srgbClr val="5C2385"/>
    <a:srgbClr val="414042"/>
    <a:srgbClr val="36BBA5"/>
    <a:srgbClr val="D33430"/>
    <a:srgbClr val="3A345E"/>
    <a:srgbClr val="8D8C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6077F9-D944-C640-AE96-7D205B510D75}" v="1" dt="2026-02-24T01:38:04.9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33"/>
    <p:restoredTop sz="96327"/>
  </p:normalViewPr>
  <p:slideViewPr>
    <p:cSldViewPr snapToGrid="0" snapToObjects="1" showGuides="1">
      <p:cViewPr varScale="1">
        <p:scale>
          <a:sx n="123" d="100"/>
          <a:sy n="123" d="100"/>
        </p:scale>
        <p:origin x="704" y="19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hryn Elliott" userId="d8a4056a47c2c152" providerId="LiveId" clId="{A96668BA-03A8-469C-8874-F333607BA06C}"/>
    <pc:docChg chg="custSel modSld modMainMaster">
      <pc:chgData name="Kathryn Elliott" userId="d8a4056a47c2c152" providerId="LiveId" clId="{A96668BA-03A8-469C-8874-F333607BA06C}" dt="2026-02-19T05:20:54.198" v="33"/>
      <pc:docMkLst>
        <pc:docMk/>
      </pc:docMkLst>
      <pc:sldChg chg="addSp delSp modSp mod">
        <pc:chgData name="Kathryn Elliott" userId="d8a4056a47c2c152" providerId="LiveId" clId="{A96668BA-03A8-469C-8874-F333607BA06C}" dt="2026-02-19T05:05:44.604" v="26" actId="14100"/>
        <pc:sldMkLst>
          <pc:docMk/>
          <pc:sldMk cId="3641250587" sldId="284"/>
        </pc:sldMkLst>
        <pc:picChg chg="add mod">
          <ac:chgData name="Kathryn Elliott" userId="d8a4056a47c2c152" providerId="LiveId" clId="{A96668BA-03A8-469C-8874-F333607BA06C}" dt="2026-02-19T05:05:44.604" v="26" actId="14100"/>
          <ac:picMkLst>
            <pc:docMk/>
            <pc:sldMk cId="3641250587" sldId="284"/>
            <ac:picMk id="6" creationId="{C36E08B1-07B7-89B1-E991-144F50F5395C}"/>
          </ac:picMkLst>
        </pc:picChg>
      </pc:sldChg>
      <pc:sldChg chg="modSp mod">
        <pc:chgData name="Kathryn Elliott" userId="d8a4056a47c2c152" providerId="LiveId" clId="{A96668BA-03A8-469C-8874-F333607BA06C}" dt="2026-02-19T01:57:28.169" v="8" actId="207"/>
        <pc:sldMkLst>
          <pc:docMk/>
          <pc:sldMk cId="1738512937" sldId="291"/>
        </pc:sldMkLst>
        <pc:spChg chg="mod">
          <ac:chgData name="Kathryn Elliott" userId="d8a4056a47c2c152" providerId="LiveId" clId="{A96668BA-03A8-469C-8874-F333607BA06C}" dt="2026-02-19T01:57:28.169" v="8" actId="207"/>
          <ac:spMkLst>
            <pc:docMk/>
            <pc:sldMk cId="1738512937" sldId="291"/>
            <ac:spMk id="8" creationId="{816D8EE1-A926-B140-B2C0-BEF44C54BAED}"/>
          </ac:spMkLst>
        </pc:spChg>
      </pc:sldChg>
      <pc:sldChg chg="modSp mod">
        <pc:chgData name="Kathryn Elliott" userId="d8a4056a47c2c152" providerId="LiveId" clId="{A96668BA-03A8-469C-8874-F333607BA06C}" dt="2026-02-19T01:55:38.301" v="0" actId="1076"/>
        <pc:sldMkLst>
          <pc:docMk/>
          <pc:sldMk cId="3936458891" sldId="295"/>
        </pc:sldMkLst>
        <pc:picChg chg="mod">
          <ac:chgData name="Kathryn Elliott" userId="d8a4056a47c2c152" providerId="LiveId" clId="{A96668BA-03A8-469C-8874-F333607BA06C}" dt="2026-02-19T01:55:38.301" v="0" actId="1076"/>
          <ac:picMkLst>
            <pc:docMk/>
            <pc:sldMk cId="3936458891" sldId="295"/>
            <ac:picMk id="3" creationId="{6C83916F-0B7D-8760-6DBB-94C121C2475D}"/>
          </ac:picMkLst>
        </pc:picChg>
      </pc:sldChg>
      <pc:sldChg chg="addSp delSp modSp mod">
        <pc:chgData name="Kathryn Elliott" userId="d8a4056a47c2c152" providerId="LiveId" clId="{A96668BA-03A8-469C-8874-F333607BA06C}" dt="2026-02-19T05:20:54.198" v="33"/>
        <pc:sldMkLst>
          <pc:docMk/>
          <pc:sldMk cId="2279139806" sldId="398"/>
        </pc:sldMkLst>
        <pc:picChg chg="add mod">
          <ac:chgData name="Kathryn Elliott" userId="d8a4056a47c2c152" providerId="LiveId" clId="{A96668BA-03A8-469C-8874-F333607BA06C}" dt="2026-02-19T05:20:54.198" v="33"/>
          <ac:picMkLst>
            <pc:docMk/>
            <pc:sldMk cId="2279139806" sldId="398"/>
            <ac:picMk id="4" creationId="{F55A38A9-4334-FE81-B500-8FF816AFF2F5}"/>
          </ac:picMkLst>
        </pc:picChg>
      </pc:sldChg>
      <pc:sldMasterChg chg="addSldLayout modSldLayout">
        <pc:chgData name="Kathryn Elliott" userId="d8a4056a47c2c152" providerId="LiveId" clId="{A96668BA-03A8-469C-8874-F333607BA06C}" dt="2026-02-19T05:18:14.664" v="30" actId="14826"/>
        <pc:sldMasterMkLst>
          <pc:docMk/>
          <pc:sldMasterMk cId="3547712521" sldId="2147483648"/>
        </pc:sldMasterMkLst>
        <pc:sldLayoutChg chg="modSp">
          <pc:chgData name="Kathryn Elliott" userId="d8a4056a47c2c152" providerId="LiveId" clId="{A96668BA-03A8-469C-8874-F333607BA06C}" dt="2026-02-19T05:18:14.664" v="30" actId="14826"/>
          <pc:sldLayoutMkLst>
            <pc:docMk/>
            <pc:sldMasterMk cId="3547712521" sldId="2147483648"/>
            <pc:sldLayoutMk cId="1007891088" sldId="2147483649"/>
          </pc:sldLayoutMkLst>
          <pc:picChg chg="mod">
            <ac:chgData name="Kathryn Elliott" userId="d8a4056a47c2c152" providerId="LiveId" clId="{A96668BA-03A8-469C-8874-F333607BA06C}" dt="2026-02-19T05:18:14.664" v="30" actId="14826"/>
            <ac:picMkLst>
              <pc:docMk/>
              <pc:sldMasterMk cId="3547712521" sldId="2147483648"/>
              <pc:sldLayoutMk cId="1007891088" sldId="2147483649"/>
              <ac:picMk id="5" creationId="{1E191C8D-8BE3-F24A-4674-FE76983F380A}"/>
            </ac:picMkLst>
          </pc:picChg>
        </pc:sldLayoutChg>
        <pc:sldLayoutChg chg="addSp delSp modSp mod">
          <pc:chgData name="Kathryn Elliott" userId="d8a4056a47c2c152" providerId="LiveId" clId="{A96668BA-03A8-469C-8874-F333607BA06C}" dt="2026-02-19T01:57:19.551" v="7" actId="207"/>
          <pc:sldLayoutMkLst>
            <pc:docMk/>
            <pc:sldMasterMk cId="3547712521" sldId="2147483648"/>
            <pc:sldLayoutMk cId="3435972297" sldId="2147483654"/>
          </pc:sldLayoutMkLst>
          <pc:spChg chg="mod">
            <ac:chgData name="Kathryn Elliott" userId="d8a4056a47c2c152" providerId="LiveId" clId="{A96668BA-03A8-469C-8874-F333607BA06C}" dt="2026-02-19T01:57:19.551" v="7" actId="207"/>
            <ac:spMkLst>
              <pc:docMk/>
              <pc:sldMasterMk cId="3547712521" sldId="2147483648"/>
              <pc:sldLayoutMk cId="3435972297" sldId="2147483654"/>
              <ac:spMk id="2" creationId="{7684385E-C693-534E-9EE8-CEE97001EAD1}"/>
            </ac:spMkLst>
          </pc:spChg>
          <pc:picChg chg="add mod ord">
            <ac:chgData name="Kathryn Elliott" userId="d8a4056a47c2c152" providerId="LiveId" clId="{A96668BA-03A8-469C-8874-F333607BA06C}" dt="2026-02-19T01:56:26.579" v="5" actId="167"/>
            <ac:picMkLst>
              <pc:docMk/>
              <pc:sldMasterMk cId="3547712521" sldId="2147483648"/>
              <pc:sldLayoutMk cId="3435972297" sldId="2147483654"/>
              <ac:picMk id="4" creationId="{0F4EA5CB-A4EB-8BF6-AFDC-F23254D254C8}"/>
            </ac:picMkLst>
          </pc:picChg>
        </pc:sldLayoutChg>
      </pc:sldMasterChg>
    </pc:docChg>
  </pc:docChgLst>
  <pc:docChgLst>
    <pc:chgData name="Kathryn Elliott" userId="S::kathryn@velgtraining.com::bc45aa3c-c0d0-4d6a-9128-0a543bb2ae02" providerId="AD" clId="Web-{AAF2EA10-B0FB-ACD2-F88D-932B4B57AA7E}"/>
    <pc:docChg chg="modSld">
      <pc:chgData name="Kathryn Elliott" userId="S::kathryn@velgtraining.com::bc45aa3c-c0d0-4d6a-9128-0a543bb2ae02" providerId="AD" clId="Web-{AAF2EA10-B0FB-ACD2-F88D-932B4B57AA7E}" dt="2026-02-19T01:48:12.152" v="7" actId="14100"/>
      <pc:docMkLst>
        <pc:docMk/>
      </pc:docMkLst>
      <pc:sldChg chg="addSp delSp modSp">
        <pc:chgData name="Kathryn Elliott" userId="S::kathryn@velgtraining.com::bc45aa3c-c0d0-4d6a-9128-0a543bb2ae02" providerId="AD" clId="Web-{AAF2EA10-B0FB-ACD2-F88D-932B4B57AA7E}" dt="2026-02-19T01:48:12.152" v="7" actId="14100"/>
        <pc:sldMkLst>
          <pc:docMk/>
          <pc:sldMk cId="3936458891" sldId="295"/>
        </pc:sldMkLst>
        <pc:picChg chg="mod">
          <ac:chgData name="Kathryn Elliott" userId="S::kathryn@velgtraining.com::bc45aa3c-c0d0-4d6a-9128-0a543bb2ae02" providerId="AD" clId="Web-{AAF2EA10-B0FB-ACD2-F88D-932B4B57AA7E}" dt="2026-02-19T01:48:12.152" v="7" actId="14100"/>
          <ac:picMkLst>
            <pc:docMk/>
            <pc:sldMk cId="3936458891" sldId="295"/>
            <ac:picMk id="3" creationId="{6C83916F-0B7D-8760-6DBB-94C121C2475D}"/>
          </ac:picMkLst>
        </pc:picChg>
      </pc:sldChg>
    </pc:docChg>
  </pc:docChgLst>
  <pc:docChgLst>
    <pc:chgData name="Kathryn Elliott" userId="bc45aa3c-c0d0-4d6a-9128-0a543bb2ae02" providerId="ADAL" clId="{8A295DE3-EC07-5F36-99D3-5874064A6E90}"/>
    <pc:docChg chg="custSel addSld modSld modMainMaster">
      <pc:chgData name="Kathryn Elliott" userId="bc45aa3c-c0d0-4d6a-9128-0a543bb2ae02" providerId="ADAL" clId="{8A295DE3-EC07-5F36-99D3-5874064A6E90}" dt="2026-02-24T01:40:26.845" v="10" actId="14100"/>
      <pc:docMkLst>
        <pc:docMk/>
      </pc:docMkLst>
      <pc:sldChg chg="addSp delSp modSp add mod">
        <pc:chgData name="Kathryn Elliott" userId="bc45aa3c-c0d0-4d6a-9128-0a543bb2ae02" providerId="ADAL" clId="{8A295DE3-EC07-5F36-99D3-5874064A6E90}" dt="2026-02-24T01:40:26.845" v="10" actId="14100"/>
        <pc:sldMkLst>
          <pc:docMk/>
          <pc:sldMk cId="736208002" sldId="399"/>
        </pc:sldMkLst>
        <pc:spChg chg="del">
          <ac:chgData name="Kathryn Elliott" userId="bc45aa3c-c0d0-4d6a-9128-0a543bb2ae02" providerId="ADAL" clId="{8A295DE3-EC07-5F36-99D3-5874064A6E90}" dt="2026-02-24T01:40:11.881" v="4" actId="478"/>
          <ac:spMkLst>
            <pc:docMk/>
            <pc:sldMk cId="736208002" sldId="399"/>
            <ac:spMk id="6" creationId="{2D809C66-4431-6CBE-BBBF-A3FABF6DDEE8}"/>
          </ac:spMkLst>
        </pc:spChg>
        <pc:picChg chg="del">
          <ac:chgData name="Kathryn Elliott" userId="bc45aa3c-c0d0-4d6a-9128-0a543bb2ae02" providerId="ADAL" clId="{8A295DE3-EC07-5F36-99D3-5874064A6E90}" dt="2026-02-24T01:40:06.177" v="2" actId="478"/>
          <ac:picMkLst>
            <pc:docMk/>
            <pc:sldMk cId="736208002" sldId="399"/>
            <ac:picMk id="3" creationId="{127B4966-6B87-9ED2-B133-37591B2F99C8}"/>
          </ac:picMkLst>
        </pc:picChg>
        <pc:picChg chg="add mod">
          <ac:chgData name="Kathryn Elliott" userId="bc45aa3c-c0d0-4d6a-9128-0a543bb2ae02" providerId="ADAL" clId="{8A295DE3-EC07-5F36-99D3-5874064A6E90}" dt="2026-02-24T01:40:26.845" v="10" actId="14100"/>
          <ac:picMkLst>
            <pc:docMk/>
            <pc:sldMk cId="736208002" sldId="399"/>
            <ac:picMk id="4" creationId="{FBA5130E-E254-5ECE-544F-78F6965FC6DD}"/>
          </ac:picMkLst>
        </pc:picChg>
        <pc:picChg chg="del">
          <ac:chgData name="Kathryn Elliott" userId="bc45aa3c-c0d0-4d6a-9128-0a543bb2ae02" providerId="ADAL" clId="{8A295DE3-EC07-5F36-99D3-5874064A6E90}" dt="2026-02-24T01:40:08.360" v="3" actId="478"/>
          <ac:picMkLst>
            <pc:docMk/>
            <pc:sldMk cId="736208002" sldId="399"/>
            <ac:picMk id="7" creationId="{85EE10B9-78F5-1C11-A7F3-A6570A90C5AA}"/>
          </ac:picMkLst>
        </pc:picChg>
      </pc:sldChg>
      <pc:sldMasterChg chg="modSldLayout">
        <pc:chgData name="Kathryn Elliott" userId="bc45aa3c-c0d0-4d6a-9128-0a543bb2ae02" providerId="ADAL" clId="{8A295DE3-EC07-5F36-99D3-5874064A6E90}" dt="2026-02-24T01:38:04.967" v="0" actId="14826"/>
        <pc:sldMasterMkLst>
          <pc:docMk/>
          <pc:sldMasterMk cId="3547712521" sldId="2147483648"/>
        </pc:sldMasterMkLst>
        <pc:sldLayoutChg chg="modSp">
          <pc:chgData name="Kathryn Elliott" userId="bc45aa3c-c0d0-4d6a-9128-0a543bb2ae02" providerId="ADAL" clId="{8A295DE3-EC07-5F36-99D3-5874064A6E90}" dt="2026-02-24T01:38:04.967" v="0" actId="14826"/>
          <pc:sldLayoutMkLst>
            <pc:docMk/>
            <pc:sldMasterMk cId="3547712521" sldId="2147483648"/>
            <pc:sldLayoutMk cId="1007891088" sldId="2147483649"/>
          </pc:sldLayoutMkLst>
          <pc:picChg chg="mod">
            <ac:chgData name="Kathryn Elliott" userId="bc45aa3c-c0d0-4d6a-9128-0a543bb2ae02" providerId="ADAL" clId="{8A295DE3-EC07-5F36-99D3-5874064A6E90}" dt="2026-02-24T01:38:04.967" v="0" actId="14826"/>
            <ac:picMkLst>
              <pc:docMk/>
              <pc:sldMasterMk cId="3547712521" sldId="2147483648"/>
              <pc:sldLayoutMk cId="1007891088" sldId="2147483649"/>
              <ac:picMk id="5" creationId="{1E191C8D-8BE3-F24A-4674-FE76983F380A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FAADB2-BA38-3F4E-8220-5EF041F2AD59}" type="datetimeFigureOut">
              <a:rPr lang="en-US" smtClean="0"/>
              <a:t>2/24/26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3F4B40-7007-A147-A82D-5BBB0E94A9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893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Wait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ackground with colorful paint splashes&#10;&#10;Description automatically generated">
            <a:extLst>
              <a:ext uri="{FF2B5EF4-FFF2-40B4-BE49-F238E27FC236}">
                <a16:creationId xmlns:a16="http://schemas.microsoft.com/office/drawing/2014/main" id="{6BFF50DE-DBAE-FBEF-ABA9-134EEE5710D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102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E191C8D-8BE3-F24A-4674-FE76983F38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2BD1806-8037-B94C-833E-3233F862252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45436" y="2753518"/>
            <a:ext cx="6033052" cy="1096963"/>
          </a:xfrm>
        </p:spPr>
        <p:txBody>
          <a:bodyPr anchor="ctr">
            <a:noAutofit/>
          </a:bodyPr>
          <a:lstStyle>
            <a:lvl1pPr algn="l"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TITLE OF WEBINAR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50927E-02B2-5E42-BF8A-2FD593944FE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45435" y="3886875"/>
            <a:ext cx="6182139" cy="893762"/>
          </a:xfrm>
        </p:spPr>
        <p:txBody>
          <a:bodyPr>
            <a:normAutofit/>
          </a:bodyPr>
          <a:lstStyle>
            <a:lvl1pPr marL="0" indent="0" algn="l">
              <a:buNone/>
              <a:defRPr sz="1600" i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 Name</a:t>
            </a:r>
          </a:p>
        </p:txBody>
      </p:sp>
    </p:spTree>
    <p:extLst>
      <p:ext uri="{BB962C8B-B14F-4D97-AF65-F5344CB8AC3E}">
        <p14:creationId xmlns:p14="http://schemas.microsoft.com/office/powerpoint/2010/main" val="1007891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55BB6-8E33-0A40-871D-5C637E4967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9423" y="248585"/>
            <a:ext cx="5727700" cy="614881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ABOUT: PRESENTER NAME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7BBB20-2187-F14B-8723-05F0371905C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809423" y="1038004"/>
            <a:ext cx="5727700" cy="2090581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r>
              <a:rPr lang="en-AU" dirty="0"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Please provide a brief overview, photo, company name and website URL so people can see the presenter details and learn more about who they are listening to.</a:t>
            </a:r>
          </a:p>
          <a:p>
            <a:r>
              <a:rPr lang="en-AU" dirty="0"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This will remain on screen during your brief presenter bio at the start of the Webinar.</a:t>
            </a:r>
          </a:p>
        </p:txBody>
      </p:sp>
    </p:spTree>
    <p:extLst>
      <p:ext uri="{BB962C8B-B14F-4D97-AF65-F5344CB8AC3E}">
        <p14:creationId xmlns:p14="http://schemas.microsoft.com/office/powerpoint/2010/main" val="32917079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F4EA5CB-A4EB-8BF6-AFDC-F23254D254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684385E-C693-534E-9EE8-CEE97001EA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2100" y="736600"/>
            <a:ext cx="6781800" cy="482600"/>
          </a:xfrm>
        </p:spPr>
        <p:txBody>
          <a:bodyPr>
            <a:normAutofit/>
          </a:bodyPr>
          <a:lstStyle>
            <a:lvl1pPr algn="l">
              <a:defRPr sz="2400">
                <a:solidFill>
                  <a:srgbClr val="32384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5EE0E018-0BBD-4E47-8D42-D5E6E4CF5F3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92100" y="1587500"/>
            <a:ext cx="9080500" cy="4254500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435972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B9215-A4E0-5C4A-9461-16936F19B8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98561" y="1660663"/>
            <a:ext cx="6604000" cy="1016276"/>
          </a:xfrm>
        </p:spPr>
        <p:txBody>
          <a:bodyPr>
            <a:normAutofit/>
          </a:bodyPr>
          <a:lstStyle>
            <a:lvl1pPr algn="l">
              <a:defRPr sz="2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CC8F14-3651-C846-9BCE-2344E800CA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98561" y="2866609"/>
            <a:ext cx="6604000" cy="3500023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5E4D03E-3957-484F-A4AF-89817D46640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42900" y="1660663"/>
            <a:ext cx="4651513" cy="35366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Picture Here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4D57E2B-2000-084A-B410-00A7BCD24595}"/>
              </a:ext>
            </a:extLst>
          </p:cNvPr>
          <p:cNvCxnSpPr/>
          <p:nvPr userDrawn="1"/>
        </p:nvCxnSpPr>
        <p:spPr>
          <a:xfrm>
            <a:off x="5444332" y="2676939"/>
            <a:ext cx="1697935" cy="0"/>
          </a:xfrm>
          <a:prstGeom prst="line">
            <a:avLst/>
          </a:prstGeom>
          <a:ln w="57150">
            <a:solidFill>
              <a:srgbClr val="8D8CAA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9714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0E21E71-49E9-0A4F-BC81-C4E9E2AC32B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74" y="1785"/>
            <a:ext cx="12185651" cy="685442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684385E-C693-534E-9EE8-CEE97001EA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2100" y="736600"/>
            <a:ext cx="6781800" cy="482600"/>
          </a:xfrm>
        </p:spPr>
        <p:txBody>
          <a:bodyPr>
            <a:normAutofit/>
          </a:bodyPr>
          <a:lstStyle>
            <a:lvl1pPr algn="l"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5EE0E018-0BBD-4E47-8D42-D5E6E4CF5F3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92100" y="1587500"/>
            <a:ext cx="6413500" cy="4254500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229167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7158B-F468-7E48-B6A4-A3BC9DEDF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791357-A94C-9041-A828-CC981AD58C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15F9AB-2748-9B4B-8463-F63C396341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6BB1A7-039D-CC40-B869-152C7E85F4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8B4E9B-12DD-F84B-A6C4-E5E4FD7CBD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ED24ACD-CDDF-7B40-A566-29CAE62AC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4AA9C-C902-7640-B934-DCB218F53E42}" type="datetimeFigureOut">
              <a:rPr lang="en-US" smtClean="0"/>
              <a:t>2/24/26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E203D0-2C62-4E49-8EC3-F13D55B80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B2F109-E59E-344B-8DF5-3CD3E2E29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CC8B6-17D7-F648-BE7B-9138CB6AB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278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9D7DE4-9262-8146-ACB8-73056D649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4AA9C-C902-7640-B934-DCB218F53E42}" type="datetimeFigureOut">
              <a:rPr lang="en-US" smtClean="0"/>
              <a:t>2/24/26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D64E4E-B02D-7A42-AC49-571099A6F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3E459D-8B0A-3246-9BCB-178A786EA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CC8B6-17D7-F648-BE7B-9138CB6AB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646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5C8E6-444A-A24D-B378-C9F46BFA0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3C52B7-4DEB-D548-B12B-5A061413F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EA3EFF-D669-5F4D-97AC-11C8FA1D20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F637EB-8F05-FD4D-BF5F-7E67C74F6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4AA9C-C902-7640-B934-DCB218F53E42}" type="datetimeFigureOut">
              <a:rPr lang="en-US" smtClean="0"/>
              <a:t>2/24/26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33E38C-C76B-1149-9CA6-45D3ED413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2C4FD4-ADB5-EB4C-B4EC-D6E776A3E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CC8B6-17D7-F648-BE7B-9138CB6AB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882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7A307-722C-8D4A-A7FF-86A533C7C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9C94D0-D459-794A-A4D9-06FEB68B2F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06F9C6-B478-834A-A3F5-937278C227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8B5D47-6A9F-8647-88F7-C991DE14B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4AA9C-C902-7640-B934-DCB218F53E42}" type="datetimeFigureOut">
              <a:rPr lang="en-US" smtClean="0"/>
              <a:t>2/24/26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B10D0A-275D-FE46-86A0-2504FE4BB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E8D0D2-56BC-A447-8BCE-84F77857D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CC8B6-17D7-F648-BE7B-9138CB6AB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492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29280-A297-AA46-BBA0-2C06B04D2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FBB8C6-2D10-BB40-921A-0907C225F7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E1C683-2E78-4848-9BA0-25A0AC4AC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4AA9C-C902-7640-B934-DCB218F53E42}" type="datetimeFigureOut">
              <a:rPr lang="en-US" smtClean="0"/>
              <a:t>2/24/26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01C084-86C3-C64A-ACDB-F4F29F84C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25C0E5-DE90-0F41-8F2C-8D6BE114C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CC8B6-17D7-F648-BE7B-9138CB6AB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2515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D93DA77-1F0D-C04B-83AA-87E8633A98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D2846E-A944-724B-B491-534F594413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311F7C-E287-CC4D-9B73-D798D4F24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4AA9C-C902-7640-B934-DCB218F53E42}" type="datetimeFigureOut">
              <a:rPr lang="en-US" smtClean="0"/>
              <a:t>2/24/26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D746F4-5AA1-0945-82EC-8DA018199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330F95-9854-654F-95EF-66FD6825E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CC8B6-17D7-F648-BE7B-9138CB6AB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327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288100-9B3F-4F4E-B4B9-432A8AACE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732898-C258-4444-9DFB-CA75B3B691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1FAB1B-7B03-3645-9591-31C646568D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E4AA9C-C902-7640-B934-DCB218F53E42}" type="datetimeFigureOut">
              <a:rPr lang="en-US" smtClean="0"/>
              <a:t>2/24/26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8A1F3-F8EA-2F42-A463-8BDFB13985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F39ABA-A933-9A48-B485-C53A8D01F4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CCC8B6-17D7-F648-BE7B-9138CB6AB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712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50" r:id="rId3"/>
    <p:sldLayoutId id="2147483654" r:id="rId4"/>
    <p:sldLayoutId id="2147483668" r:id="rId5"/>
    <p:sldLayoutId id="2147483661" r:id="rId6"/>
    <p:sldLayoutId id="2147483653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36E08B1-07B7-89B1-E991-144F50F539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2505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8FFC30A-37E1-874C-9438-87745A448E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2451" y="2467097"/>
            <a:ext cx="5923722" cy="148720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 dirty="0">
                <a:solidFill>
                  <a:schemeClr val="tx1"/>
                </a:solidFill>
              </a:rPr>
              <a:t>TITLE OF</a:t>
            </a:r>
            <a:br>
              <a:rPr lang="en-US" sz="5000" dirty="0">
                <a:solidFill>
                  <a:schemeClr val="tx1"/>
                </a:solidFill>
              </a:rPr>
            </a:br>
            <a:r>
              <a:rPr lang="en-US" sz="5000" dirty="0">
                <a:solidFill>
                  <a:schemeClr val="tx1"/>
                </a:solidFill>
              </a:rPr>
              <a:t>SESSION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32915A2A-09EE-BB4B-95CE-27B0CD1F3F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1903" y="4035619"/>
            <a:ext cx="5834270" cy="89376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Presenter Name</a:t>
            </a:r>
          </a:p>
        </p:txBody>
      </p:sp>
    </p:spTree>
    <p:extLst>
      <p:ext uri="{BB962C8B-B14F-4D97-AF65-F5344CB8AC3E}">
        <p14:creationId xmlns:p14="http://schemas.microsoft.com/office/powerpoint/2010/main" val="6705329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>
            <a:extLst>
              <a:ext uri="{FF2B5EF4-FFF2-40B4-BE49-F238E27FC236}">
                <a16:creationId xmlns:a16="http://schemas.microsoft.com/office/drawing/2014/main" id="{816D8EE1-A926-B140-B2C0-BEF44C54B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100" y="736600"/>
            <a:ext cx="6781800" cy="482600"/>
          </a:xfrm>
        </p:spPr>
        <p:txBody>
          <a:bodyPr/>
          <a:lstStyle/>
          <a:p>
            <a:r>
              <a:rPr lang="en-US" dirty="0"/>
              <a:t>TITLE OF SLIDE (ARIAL BLACK 24PT)</a:t>
            </a: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BC8DFBA7-0932-6C4F-A957-90BB0898388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92100" y="1587500"/>
            <a:ext cx="5459896" cy="4254500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rgbClr val="414042"/>
                </a:solidFill>
              </a:rPr>
              <a:t>Body Text (Arial 20pt)</a:t>
            </a:r>
          </a:p>
          <a:p>
            <a:r>
              <a:rPr lang="en-US" sz="2000" dirty="0">
                <a:solidFill>
                  <a:srgbClr val="414042"/>
                </a:solidFill>
              </a:rPr>
              <a:t>Explanation… Keep it brief – we encourage visuals over text)</a:t>
            </a:r>
          </a:p>
        </p:txBody>
      </p:sp>
    </p:spTree>
    <p:extLst>
      <p:ext uri="{BB962C8B-B14F-4D97-AF65-F5344CB8AC3E}">
        <p14:creationId xmlns:p14="http://schemas.microsoft.com/office/powerpoint/2010/main" val="1738512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540EEDB-2F19-EFC7-C0AC-59DEE46E4F1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gold question mark on a black background&#10;&#10;AI-generated content may be incorrect.">
            <a:extLst>
              <a:ext uri="{FF2B5EF4-FFF2-40B4-BE49-F238E27FC236}">
                <a16:creationId xmlns:a16="http://schemas.microsoft.com/office/drawing/2014/main" id="{6C83916F-0B7D-8760-6DBB-94C121C247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2760" y="-393639"/>
            <a:ext cx="12519338" cy="7645277"/>
          </a:xfrm>
          <a:prstGeom prst="rect">
            <a:avLst/>
          </a:prstGeom>
        </p:spPr>
      </p:pic>
      <p:sp>
        <p:nvSpPr>
          <p:cNvPr id="6" name="Title 3">
            <a:extLst>
              <a:ext uri="{FF2B5EF4-FFF2-40B4-BE49-F238E27FC236}">
                <a16:creationId xmlns:a16="http://schemas.microsoft.com/office/drawing/2014/main" id="{D730C940-DB33-D248-A5FB-C60C05B82FBE}"/>
              </a:ext>
            </a:extLst>
          </p:cNvPr>
          <p:cNvSpPr txBox="1">
            <a:spLocks/>
          </p:cNvSpPr>
          <p:nvPr/>
        </p:nvSpPr>
        <p:spPr>
          <a:xfrm>
            <a:off x="7700" y="3147976"/>
            <a:ext cx="7699236" cy="109993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>
                <a:solidFill>
                  <a:schemeClr val="bg1"/>
                </a:solidFill>
              </a:rPr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3936458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DA43A2-740A-3DFD-C623-55DB8C9579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message&#10;&#10;AI-generated content may be incorrect.">
            <a:extLst>
              <a:ext uri="{FF2B5EF4-FFF2-40B4-BE49-F238E27FC236}">
                <a16:creationId xmlns:a16="http://schemas.microsoft.com/office/drawing/2014/main" id="{FBA5130E-E254-5ECE-544F-78F6965FC6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2080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55A38A9-4334-FE81-B500-8FF816AFF2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1398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elg Training">
      <a:dk1>
        <a:srgbClr val="333433"/>
      </a:dk1>
      <a:lt1>
        <a:srgbClr val="FFFFFF"/>
      </a:lt1>
      <a:dk2>
        <a:srgbClr val="3A346A"/>
      </a:dk2>
      <a:lt2>
        <a:srgbClr val="EDEDEE"/>
      </a:lt2>
      <a:accent1>
        <a:srgbClr val="3BBBE2"/>
      </a:accent1>
      <a:accent2>
        <a:srgbClr val="36BBA5"/>
      </a:accent2>
      <a:accent3>
        <a:srgbClr val="98CB4F"/>
      </a:accent3>
      <a:accent4>
        <a:srgbClr val="F79333"/>
      </a:accent4>
      <a:accent5>
        <a:srgbClr val="F173AC"/>
      </a:accent5>
      <a:accent6>
        <a:srgbClr val="FEC34E"/>
      </a:accent6>
      <a:hlink>
        <a:srgbClr val="3A345E"/>
      </a:hlink>
      <a:folHlink>
        <a:srgbClr val="8671B3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377abcd-6460-4a16-bfd2-706faa0ee4e0" xsi:nil="true"/>
    <lcf76f155ced4ddcb4097134ff3c332f xmlns="61e915e0-6587-487a-a176-0126d0a50e16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7EFAABF70592469009217CB749D5F9" ma:contentTypeVersion="16" ma:contentTypeDescription="Create a new document." ma:contentTypeScope="" ma:versionID="ad36343faf02cad09ec6b4ccd753302e">
  <xsd:schema xmlns:xsd="http://www.w3.org/2001/XMLSchema" xmlns:xs="http://www.w3.org/2001/XMLSchema" xmlns:p="http://schemas.microsoft.com/office/2006/metadata/properties" xmlns:ns2="61e915e0-6587-487a-a176-0126d0a50e16" xmlns:ns3="8377abcd-6460-4a16-bfd2-706faa0ee4e0" targetNamespace="http://schemas.microsoft.com/office/2006/metadata/properties" ma:root="true" ma:fieldsID="51833ff5e009e58966c9164a1a30c9ee" ns2:_="" ns3:_="">
    <xsd:import namespace="61e915e0-6587-487a-a176-0126d0a50e16"/>
    <xsd:import namespace="8377abcd-6460-4a16-bfd2-706faa0ee4e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e915e0-6587-487a-a176-0126d0a50e1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77a6641d-003f-4199-beb5-8f44dcbefe7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77abcd-6460-4a16-bfd2-706faa0ee4e0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dfca00f8-beca-4c08-8887-dca23f99b507}" ma:internalName="TaxCatchAll" ma:showField="CatchAllData" ma:web="8377abcd-6460-4a16-bfd2-706faa0ee4e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C08A61A-6057-41CE-950A-65B89AD3858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A5B939D-C628-4540-938B-983D66D0F1AC}">
  <ds:schemaRefs>
    <ds:schemaRef ds:uri="http://purl.org/dc/terms/"/>
    <ds:schemaRef ds:uri="http://purl.org/dc/dcmitype/"/>
    <ds:schemaRef ds:uri="http://purl.org/dc/elements/1.1/"/>
    <ds:schemaRef ds:uri="61e915e0-6587-487a-a176-0126d0a50e16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8377abcd-6460-4a16-bfd2-706faa0ee4e0"/>
  </ds:schemaRefs>
</ds:datastoreItem>
</file>

<file path=customXml/itemProps3.xml><?xml version="1.0" encoding="utf-8"?>
<ds:datastoreItem xmlns:ds="http://schemas.openxmlformats.org/officeDocument/2006/customXml" ds:itemID="{EDAEC06A-6D91-4687-A882-9BA7FCD7724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1e915e0-6587-487a-a176-0126d0a50e16"/>
    <ds:schemaRef ds:uri="8377abcd-6460-4a16-bfd2-706faa0ee4e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1135</TotalTime>
  <Words>35</Words>
  <Application>Microsoft Macintosh PowerPoint</Application>
  <PresentationFormat>Widescreen</PresentationFormat>
  <Paragraphs>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Arial Black</vt:lpstr>
      <vt:lpstr>Calibri</vt:lpstr>
      <vt:lpstr>Office Theme</vt:lpstr>
      <vt:lpstr>PowerPoint Presentation</vt:lpstr>
      <vt:lpstr>TITLE OF SESSION</vt:lpstr>
      <vt:lpstr>TITLE OF SLIDE (ARIAL BLACK 24PT)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WEBINAR WILL BEGIN SHORTLY</dc:title>
  <dc:creator>Caitlin Ryan</dc:creator>
  <cp:lastModifiedBy>Kathryn Elliott</cp:lastModifiedBy>
  <cp:revision>72</cp:revision>
  <dcterms:created xsi:type="dcterms:W3CDTF">2020-04-24T04:17:16Z</dcterms:created>
  <dcterms:modified xsi:type="dcterms:W3CDTF">2026-02-24T01:40:34Z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0x0101008B7EFAABF70592469009217CB749D5F9</vt:lpwstr>
  </property>
  <property fmtid="{D5CDD505-2E9C-101B-9397-08002B2CF9AE}" pid="3" name="MediaServiceImageTags">
    <vt:lpwstr/>
  </property>
</Properties>
</file>